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ans 3"/>
      <p:regular r:id="rId17"/>
    </p:embeddedFont>
    <p:embeddedFont>
      <p:font typeface="Source Sans 3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13397"/>
            <a:ext cx="684311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Student Digital Portfolio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47638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Presented by V.Tamilselvi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1286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Register No &amp; NMID: 24131021802522052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7808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Department: B.Sc. Computer Science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43306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College: C.Kandaswami Naidu College for Women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800" y="539948"/>
            <a:ext cx="5955863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Results &amp; Visual Snapshot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420" y="1635204"/>
            <a:ext cx="4310063" cy="235136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169" y="1635204"/>
            <a:ext cx="4310063" cy="2351365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918" y="1635204"/>
            <a:ext cx="4310063" cy="2351365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" y="4143256"/>
            <a:ext cx="13243560" cy="235136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85800" y="6842165"/>
            <a:ext cx="1325880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developed digital portfolio provides a modern, intuitive, and effective platform for students to present their capabilities.</a:t>
            </a:r>
            <a:endParaRPr lang="en-US" sz="1500" dirty="0"/>
          </a:p>
        </p:txBody>
      </p:sp>
      <p:sp>
        <p:nvSpPr>
          <p:cNvPr id="8" name="Text 2"/>
          <p:cNvSpPr/>
          <p:nvPr/>
        </p:nvSpPr>
        <p:spPr>
          <a:xfrm>
            <a:off x="685800" y="7376041"/>
            <a:ext cx="1325880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 serves as a professional online presence, enhancing visibility and facilitating career and academic opportunities.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31526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Showcasing Academic and Professional Excellence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196697" y="3977283"/>
            <a:ext cx="12595979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E851B2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Project Title:</a:t>
            </a:r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 Developing an Interactive Digital Portfolio for Enhanced Student Visibility and Career Readiness</a:t>
            </a:r>
            <a:endParaRPr lang="en-US" sz="3500" dirty="0"/>
          </a:p>
        </p:txBody>
      </p:sp>
      <p:sp>
        <p:nvSpPr>
          <p:cNvPr id="4" name="Shape 2"/>
          <p:cNvSpPr/>
          <p:nvPr/>
        </p:nvSpPr>
        <p:spPr>
          <a:xfrm>
            <a:off x="837724" y="3618309"/>
            <a:ext cx="30480" cy="1844516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573202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aims to create a dynamic and easily accessible platform for students to present their academic achievements, projects, and skills to potential employers and educational institutions.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485" y="354687"/>
            <a:ext cx="3452217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Presentation Roadmap</a:t>
            </a:r>
            <a:endParaRPr lang="en-US" sz="2350" dirty="0"/>
          </a:p>
        </p:txBody>
      </p:sp>
      <p:sp>
        <p:nvSpPr>
          <p:cNvPr id="3" name="Shape 1"/>
          <p:cNvSpPr/>
          <p:nvPr/>
        </p:nvSpPr>
        <p:spPr>
          <a:xfrm>
            <a:off x="451485" y="992029"/>
            <a:ext cx="290155" cy="290155"/>
          </a:xfrm>
          <a:prstGeom prst="roundRect">
            <a:avLst>
              <a:gd name="adj" fmla="val 1867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05480" y="1023223"/>
            <a:ext cx="182047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870585" y="1016198"/>
            <a:ext cx="1821180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Problem Statement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870585" y="1321237"/>
            <a:ext cx="13308330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Identifying the challenges in traditional student showcasing.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451485" y="1785699"/>
            <a:ext cx="290155" cy="290155"/>
          </a:xfrm>
          <a:prstGeom prst="roundRect">
            <a:avLst>
              <a:gd name="adj" fmla="val 1867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05480" y="1816894"/>
            <a:ext cx="182047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2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70585" y="1809869"/>
            <a:ext cx="1821180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Project Overview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870585" y="2114907"/>
            <a:ext cx="13308330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concise look at what this digital portfolio entails.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451485" y="2579370"/>
            <a:ext cx="290155" cy="290155"/>
          </a:xfrm>
          <a:prstGeom prst="roundRect">
            <a:avLst>
              <a:gd name="adj" fmla="val 1867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05480" y="2610564"/>
            <a:ext cx="182047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3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870585" y="2603540"/>
            <a:ext cx="1821180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End Users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870585" y="2908578"/>
            <a:ext cx="13308330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Understanding who benefits most from this platform.</a:t>
            </a:r>
            <a:endParaRPr lang="en-US" sz="1000" dirty="0"/>
          </a:p>
        </p:txBody>
      </p:sp>
      <p:sp>
        <p:nvSpPr>
          <p:cNvPr id="15" name="Shape 13"/>
          <p:cNvSpPr/>
          <p:nvPr/>
        </p:nvSpPr>
        <p:spPr>
          <a:xfrm>
            <a:off x="451485" y="3373041"/>
            <a:ext cx="290155" cy="290155"/>
          </a:xfrm>
          <a:prstGeom prst="roundRect">
            <a:avLst>
              <a:gd name="adj" fmla="val 1867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05480" y="3404235"/>
            <a:ext cx="182047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4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870585" y="3397210"/>
            <a:ext cx="2122884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Tools and Technologies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870585" y="3702248"/>
            <a:ext cx="13308330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essential components used in its development.</a:t>
            </a:r>
            <a:endParaRPr lang="en-US" sz="1000" dirty="0"/>
          </a:p>
        </p:txBody>
      </p:sp>
      <p:sp>
        <p:nvSpPr>
          <p:cNvPr id="19" name="Shape 17"/>
          <p:cNvSpPr/>
          <p:nvPr/>
        </p:nvSpPr>
        <p:spPr>
          <a:xfrm>
            <a:off x="451485" y="4166711"/>
            <a:ext cx="290155" cy="290155"/>
          </a:xfrm>
          <a:prstGeom prst="roundRect">
            <a:avLst>
              <a:gd name="adj" fmla="val 1867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505480" y="4197906"/>
            <a:ext cx="182047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5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870585" y="4190881"/>
            <a:ext cx="2530197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Portfolio Design and Layout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870585" y="4495919"/>
            <a:ext cx="13308330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aesthetic and structural considerations.</a:t>
            </a:r>
            <a:endParaRPr lang="en-US" sz="1000" dirty="0"/>
          </a:p>
        </p:txBody>
      </p:sp>
      <p:sp>
        <p:nvSpPr>
          <p:cNvPr id="23" name="Shape 21"/>
          <p:cNvSpPr/>
          <p:nvPr/>
        </p:nvSpPr>
        <p:spPr>
          <a:xfrm>
            <a:off x="451485" y="4960382"/>
            <a:ext cx="290155" cy="290155"/>
          </a:xfrm>
          <a:prstGeom prst="roundRect">
            <a:avLst>
              <a:gd name="adj" fmla="val 1867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505480" y="4991576"/>
            <a:ext cx="182047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6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870585" y="4984552"/>
            <a:ext cx="2439114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Features and Functionality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870585" y="5289590"/>
            <a:ext cx="13308330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capabilities that make it stand out.</a:t>
            </a:r>
            <a:endParaRPr lang="en-US" sz="1000" dirty="0"/>
          </a:p>
        </p:txBody>
      </p:sp>
      <p:sp>
        <p:nvSpPr>
          <p:cNvPr id="27" name="Shape 25"/>
          <p:cNvSpPr/>
          <p:nvPr/>
        </p:nvSpPr>
        <p:spPr>
          <a:xfrm>
            <a:off x="451485" y="5754053"/>
            <a:ext cx="290155" cy="290155"/>
          </a:xfrm>
          <a:prstGeom prst="roundRect">
            <a:avLst>
              <a:gd name="adj" fmla="val 1867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505480" y="5785247"/>
            <a:ext cx="182047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7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870585" y="5778222"/>
            <a:ext cx="2200632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Results and Screenshots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870585" y="6083260"/>
            <a:ext cx="13308330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 evidence of the portfolio in action.</a:t>
            </a:r>
            <a:endParaRPr lang="en-US" sz="1000" dirty="0"/>
          </a:p>
        </p:txBody>
      </p:sp>
      <p:sp>
        <p:nvSpPr>
          <p:cNvPr id="31" name="Shape 29"/>
          <p:cNvSpPr/>
          <p:nvPr/>
        </p:nvSpPr>
        <p:spPr>
          <a:xfrm>
            <a:off x="451485" y="6547723"/>
            <a:ext cx="290155" cy="290155"/>
          </a:xfrm>
          <a:prstGeom prst="roundRect">
            <a:avLst>
              <a:gd name="adj" fmla="val 1867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505480" y="6578918"/>
            <a:ext cx="182047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8</a:t>
            </a:r>
            <a:endParaRPr lang="en-US" sz="1400" dirty="0"/>
          </a:p>
        </p:txBody>
      </p:sp>
      <p:sp>
        <p:nvSpPr>
          <p:cNvPr id="33" name="Text 31"/>
          <p:cNvSpPr/>
          <p:nvPr/>
        </p:nvSpPr>
        <p:spPr>
          <a:xfrm>
            <a:off x="870585" y="6571893"/>
            <a:ext cx="1821180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Conclusion</a:t>
            </a:r>
            <a:endParaRPr lang="en-US" sz="1400" dirty="0"/>
          </a:p>
        </p:txBody>
      </p:sp>
      <p:sp>
        <p:nvSpPr>
          <p:cNvPr id="34" name="Text 32"/>
          <p:cNvSpPr/>
          <p:nvPr/>
        </p:nvSpPr>
        <p:spPr>
          <a:xfrm>
            <a:off x="870585" y="6876931"/>
            <a:ext cx="13308330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Summarising the project's impact and future.</a:t>
            </a:r>
            <a:endParaRPr lang="en-US" sz="1000" dirty="0"/>
          </a:p>
        </p:txBody>
      </p:sp>
      <p:sp>
        <p:nvSpPr>
          <p:cNvPr id="35" name="Shape 33"/>
          <p:cNvSpPr/>
          <p:nvPr/>
        </p:nvSpPr>
        <p:spPr>
          <a:xfrm>
            <a:off x="451485" y="7341394"/>
            <a:ext cx="290155" cy="290155"/>
          </a:xfrm>
          <a:prstGeom prst="roundRect">
            <a:avLst>
              <a:gd name="adj" fmla="val 1867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505480" y="7372588"/>
            <a:ext cx="182047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9</a:t>
            </a:r>
            <a:endParaRPr lang="en-US" sz="1400" dirty="0"/>
          </a:p>
        </p:txBody>
      </p:sp>
      <p:sp>
        <p:nvSpPr>
          <p:cNvPr id="37" name="Text 35"/>
          <p:cNvSpPr/>
          <p:nvPr/>
        </p:nvSpPr>
        <p:spPr>
          <a:xfrm>
            <a:off x="870585" y="7365563"/>
            <a:ext cx="1821180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GitHub Link</a:t>
            </a:r>
            <a:endParaRPr lang="en-US" sz="1400" dirty="0"/>
          </a:p>
        </p:txBody>
      </p:sp>
      <p:sp>
        <p:nvSpPr>
          <p:cNvPr id="38" name="Text 36"/>
          <p:cNvSpPr/>
          <p:nvPr/>
        </p:nvSpPr>
        <p:spPr>
          <a:xfrm>
            <a:off x="870585" y="7670602"/>
            <a:ext cx="13308330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Accessing the project's source code and documentation.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76651"/>
            <a:ext cx="911994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The Challenge: Bridging the Gap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78956"/>
            <a:ext cx="38272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Traditional CVs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B6B3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Lack Depth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670221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Static resumes often fail to capture the full scope of a student's practical skills, project work, and creative abilities. They provide a limited view, making it hard for employers to assess true potential.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0789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Limited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80BA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Visibility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3670221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Students struggle to showcase their hands-on experience in a compelling and accessible format. This hinders their ability to stand out in a competitive job market or gain admission to advanced academic programmes.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68690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addresses these limitations by providing a dynamic, interactive, and visually engaging platform for students to present their holistic profile.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9942195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Project Overview: Your Digital Gateway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118" y="1798796"/>
            <a:ext cx="6294239" cy="62942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6663" y="1750100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Digital Portfolio is a personal online platform designed for students to effectively exhibit their academic projects, technical skills, certifications, and extracurricular achievements.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6663" y="2983111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 serves as a comprehensive, living document that evolves with the student's growth, offering an interactive experience for viewers compared to a traditional, static curriculum vitae.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6663" y="4216122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It's built with responsiveness in mind, ensuring a seamless viewing experience across all devices, from desktops to mobile phones.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76951"/>
            <a:ext cx="95806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Who Benefits from This Portfolio?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45971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974" y="3517702"/>
            <a:ext cx="337899" cy="4224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5559" y="35419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Students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037528"/>
            <a:ext cx="334101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Empowering them to present their abilities beyond grades and traditional resumes, boosting confidence and visibility.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55776" y="345971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027" y="3517702"/>
            <a:ext cx="337899" cy="4224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33611" y="3541990"/>
            <a:ext cx="333625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Employers &amp; Recruiters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033611" y="4037528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Providing a richer, more detailed insight into a candidate's practical skills, project experience, and problem-solving capabilities.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9673828" y="345971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079" y="3517702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51663" y="3541990"/>
            <a:ext cx="31065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Academic Institutions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51663" y="4037528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Enabling admissions committees to better evaluate prospective students for higher education programmes based on tangible work.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962" y="510659"/>
            <a:ext cx="7638693" cy="54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Foundational Tools &amp; Technologies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962" y="1544122"/>
            <a:ext cx="6438662" cy="64386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9396" y="1502331"/>
            <a:ext cx="643866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Front-end: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851B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HTML5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structure,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851B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CSS3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styling, and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851B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JavaScript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interactivity.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549396" y="2161580"/>
            <a:ext cx="643866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Frameworks: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80BA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Bootstrap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responsive design and streamlined development.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49396" y="2523649"/>
            <a:ext cx="643866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Version Control: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B6B3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Git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B6B3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GitHub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collaborative development and project management.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49396" y="3182898"/>
            <a:ext cx="643866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Design Tools: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Basic image editing software for optimising visuals.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49396" y="3544967"/>
            <a:ext cx="643866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Editor: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Visual Studio Code for efficient coding.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49962" y="8400455"/>
            <a:ext cx="13330476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technologies ensure the portfolio is robust, user-friendly, and visually appealing across various platforms.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62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359" y="3387685"/>
            <a:ext cx="9564053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Intuitive Design &amp; Structured Layout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77359" y="4373999"/>
            <a:ext cx="13075682" cy="3244215"/>
          </a:xfrm>
          <a:prstGeom prst="roundRect">
            <a:avLst>
              <a:gd name="adj" fmla="val 2875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84979" y="4381619"/>
            <a:ext cx="6530221" cy="1614488"/>
          </a:xfrm>
          <a:prstGeom prst="roundRect">
            <a:avLst>
              <a:gd name="adj" fmla="val 5778"/>
            </a:avLst>
          </a:prstGeom>
          <a:solidFill>
            <a:srgbClr val="FFE1F7"/>
          </a:solidFill>
          <a:ln/>
        </p:spPr>
      </p:sp>
      <p:sp>
        <p:nvSpPr>
          <p:cNvPr id="6" name="Text 3"/>
          <p:cNvSpPr/>
          <p:nvPr/>
        </p:nvSpPr>
        <p:spPr>
          <a:xfrm>
            <a:off x="1007031" y="4603671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Clean Aesthetics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07031" y="5063490"/>
            <a:ext cx="6086118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Minimalist design with ample white space for readability, allowing content to take centre stage.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315200" y="4381619"/>
            <a:ext cx="6530221" cy="1614488"/>
          </a:xfrm>
          <a:prstGeom prst="rect">
            <a:avLst/>
          </a:prstGeom>
          <a:solidFill>
            <a:srgbClr val="FFE1F7"/>
          </a:solidFill>
          <a:ln/>
        </p:spPr>
      </p:sp>
      <p:sp>
        <p:nvSpPr>
          <p:cNvPr id="9" name="Shape 6"/>
          <p:cNvSpPr/>
          <p:nvPr/>
        </p:nvSpPr>
        <p:spPr>
          <a:xfrm>
            <a:off x="7315200" y="4381619"/>
            <a:ext cx="30480" cy="1614488"/>
          </a:xfrm>
          <a:prstGeom prst="roundRect">
            <a:avLst>
              <a:gd name="adj" fmla="val 306051"/>
            </a:avLst>
          </a:prstGeom>
          <a:solidFill>
            <a:srgbClr val="E5C7DD"/>
          </a:solidFill>
          <a:ln/>
        </p:spPr>
      </p:sp>
      <p:sp>
        <p:nvSpPr>
          <p:cNvPr id="10" name="Text 7"/>
          <p:cNvSpPr/>
          <p:nvPr/>
        </p:nvSpPr>
        <p:spPr>
          <a:xfrm>
            <a:off x="7537252" y="4603671"/>
            <a:ext cx="3128248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User-Centric Navigation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537252" y="5063490"/>
            <a:ext cx="6086118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Clear, intuitive menu system for easy exploration of different sections (About, Projects, Skills, Contact).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84979" y="5996107"/>
            <a:ext cx="6530221" cy="1614488"/>
          </a:xfrm>
          <a:prstGeom prst="rect">
            <a:avLst/>
          </a:prstGeom>
          <a:solidFill>
            <a:srgbClr val="FFE1F7"/>
          </a:solidFill>
          <a:ln/>
        </p:spPr>
      </p:sp>
      <p:sp>
        <p:nvSpPr>
          <p:cNvPr id="13" name="Shape 10"/>
          <p:cNvSpPr/>
          <p:nvPr/>
        </p:nvSpPr>
        <p:spPr>
          <a:xfrm>
            <a:off x="784979" y="5996107"/>
            <a:ext cx="6530221" cy="30480"/>
          </a:xfrm>
          <a:prstGeom prst="roundRect">
            <a:avLst>
              <a:gd name="adj" fmla="val 306051"/>
            </a:avLst>
          </a:prstGeom>
          <a:solidFill>
            <a:srgbClr val="E5C7DD"/>
          </a:solidFill>
          <a:ln/>
        </p:spPr>
      </p:sp>
      <p:sp>
        <p:nvSpPr>
          <p:cNvPr id="14" name="Text 11"/>
          <p:cNvSpPr/>
          <p:nvPr/>
        </p:nvSpPr>
        <p:spPr>
          <a:xfrm>
            <a:off x="1007031" y="6218158"/>
            <a:ext cx="3147774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Responsive Adaptability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07031" y="6677978"/>
            <a:ext cx="6086118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Fluid layout ensures optimal viewing on desktops, tablets, and mobile devices.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315200" y="5996107"/>
            <a:ext cx="6530221" cy="1614488"/>
          </a:xfrm>
          <a:prstGeom prst="rect">
            <a:avLst/>
          </a:prstGeom>
          <a:solidFill>
            <a:srgbClr val="FFE1F7"/>
          </a:solidFill>
          <a:ln/>
        </p:spPr>
      </p:sp>
      <p:sp>
        <p:nvSpPr>
          <p:cNvPr id="17" name="Shape 14"/>
          <p:cNvSpPr/>
          <p:nvPr/>
        </p:nvSpPr>
        <p:spPr>
          <a:xfrm>
            <a:off x="7315200" y="5996107"/>
            <a:ext cx="30480" cy="1614488"/>
          </a:xfrm>
          <a:prstGeom prst="roundRect">
            <a:avLst>
              <a:gd name="adj" fmla="val 306051"/>
            </a:avLst>
          </a:prstGeom>
          <a:solidFill>
            <a:srgbClr val="E5C7DD"/>
          </a:solidFill>
          <a:ln/>
        </p:spPr>
      </p:sp>
      <p:sp>
        <p:nvSpPr>
          <p:cNvPr id="18" name="Shape 15"/>
          <p:cNvSpPr/>
          <p:nvPr/>
        </p:nvSpPr>
        <p:spPr>
          <a:xfrm>
            <a:off x="7315200" y="5996107"/>
            <a:ext cx="6530221" cy="30480"/>
          </a:xfrm>
          <a:prstGeom prst="roundRect">
            <a:avLst>
              <a:gd name="adj" fmla="val 306051"/>
            </a:avLst>
          </a:prstGeom>
          <a:solidFill>
            <a:srgbClr val="E5C7DD"/>
          </a:solidFill>
          <a:ln/>
        </p:spPr>
      </p:sp>
      <p:sp>
        <p:nvSpPr>
          <p:cNvPr id="19" name="Text 16"/>
          <p:cNvSpPr/>
          <p:nvPr/>
        </p:nvSpPr>
        <p:spPr>
          <a:xfrm>
            <a:off x="7537252" y="6218158"/>
            <a:ext cx="2886075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Thematic Consistency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7537252" y="6677978"/>
            <a:ext cx="6086118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unified colour palette and typography maintain a professional and cohesive brand identity.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60559"/>
            <a:ext cx="81136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Key Features &amp; Functionality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1843326"/>
            <a:ext cx="4158734" cy="2919174"/>
          </a:xfrm>
          <a:prstGeom prst="roundRect">
            <a:avLst>
              <a:gd name="adj" fmla="val 344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7724" y="1843326"/>
            <a:ext cx="60960" cy="2919174"/>
          </a:xfrm>
          <a:prstGeom prst="roundRect">
            <a:avLst>
              <a:gd name="adj" fmla="val 164928"/>
            </a:avLst>
          </a:prstGeom>
          <a:solidFill>
            <a:srgbClr val="E851B2"/>
          </a:solidFill>
          <a:ln/>
        </p:spPr>
      </p:sp>
      <p:sp>
        <p:nvSpPr>
          <p:cNvPr id="5" name="Text 3"/>
          <p:cNvSpPr/>
          <p:nvPr/>
        </p:nvSpPr>
        <p:spPr>
          <a:xfrm>
            <a:off x="1168479" y="2113121"/>
            <a:ext cx="35581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Dynamic Project Showcase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68479" y="2960608"/>
            <a:ext cx="35581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Dedicated sections for detailed project descriptions, including images, videos, and live demos where applicable.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1843326"/>
            <a:ext cx="4158734" cy="2919174"/>
          </a:xfrm>
          <a:prstGeom prst="roundRect">
            <a:avLst>
              <a:gd name="adj" fmla="val 344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35773" y="1843326"/>
            <a:ext cx="60960" cy="2919174"/>
          </a:xfrm>
          <a:prstGeom prst="roundRect">
            <a:avLst>
              <a:gd name="adj" fmla="val 164928"/>
            </a:avLst>
          </a:prstGeom>
          <a:solidFill>
            <a:srgbClr val="E851B2"/>
          </a:solidFill>
          <a:ln/>
        </p:spPr>
      </p:sp>
      <p:sp>
        <p:nvSpPr>
          <p:cNvPr id="9" name="Text 7"/>
          <p:cNvSpPr/>
          <p:nvPr/>
        </p:nvSpPr>
        <p:spPr>
          <a:xfrm>
            <a:off x="5566529" y="21131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Skills Matrix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6529" y="2608659"/>
            <a:ext cx="35581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 representation of proficiency levels in various programming languages, software, and soft skills.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1843326"/>
            <a:ext cx="4158853" cy="2919174"/>
          </a:xfrm>
          <a:prstGeom prst="roundRect">
            <a:avLst>
              <a:gd name="adj" fmla="val 344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33823" y="1843326"/>
            <a:ext cx="60960" cy="2919174"/>
          </a:xfrm>
          <a:prstGeom prst="roundRect">
            <a:avLst>
              <a:gd name="adj" fmla="val 164928"/>
            </a:avLst>
          </a:prstGeom>
          <a:solidFill>
            <a:srgbClr val="E851B2"/>
          </a:solidFill>
          <a:ln/>
        </p:spPr>
      </p:sp>
      <p:sp>
        <p:nvSpPr>
          <p:cNvPr id="13" name="Text 11"/>
          <p:cNvSpPr/>
          <p:nvPr/>
        </p:nvSpPr>
        <p:spPr>
          <a:xfrm>
            <a:off x="9964579" y="21131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Downloadable CV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64579" y="2608659"/>
            <a:ext cx="355830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Option to download a traditional PDF version of the resume for quick reference.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5001816"/>
            <a:ext cx="4158734" cy="2567226"/>
          </a:xfrm>
          <a:prstGeom prst="roundRect">
            <a:avLst>
              <a:gd name="adj" fmla="val 391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37724" y="5001816"/>
            <a:ext cx="60960" cy="2567226"/>
          </a:xfrm>
          <a:prstGeom prst="roundRect">
            <a:avLst>
              <a:gd name="adj" fmla="val 164928"/>
            </a:avLst>
          </a:prstGeom>
          <a:solidFill>
            <a:srgbClr val="E851B2"/>
          </a:solidFill>
          <a:ln/>
        </p:spPr>
      </p:sp>
      <p:sp>
        <p:nvSpPr>
          <p:cNvPr id="17" name="Text 15"/>
          <p:cNvSpPr/>
          <p:nvPr/>
        </p:nvSpPr>
        <p:spPr>
          <a:xfrm>
            <a:off x="1168479" y="5271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Contact Form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68479" y="5767149"/>
            <a:ext cx="35581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Integrated form for direct communication and inquiries from interested parties.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5235773" y="5001816"/>
            <a:ext cx="4158734" cy="2567226"/>
          </a:xfrm>
          <a:prstGeom prst="roundRect">
            <a:avLst>
              <a:gd name="adj" fmla="val 391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235773" y="5001816"/>
            <a:ext cx="60960" cy="2567226"/>
          </a:xfrm>
          <a:prstGeom prst="roundRect">
            <a:avLst>
              <a:gd name="adj" fmla="val 164928"/>
            </a:avLst>
          </a:prstGeom>
          <a:solidFill>
            <a:srgbClr val="E851B2"/>
          </a:solidFill>
          <a:ln/>
        </p:spPr>
      </p:sp>
      <p:sp>
        <p:nvSpPr>
          <p:cNvPr id="21" name="Text 19"/>
          <p:cNvSpPr/>
          <p:nvPr/>
        </p:nvSpPr>
        <p:spPr>
          <a:xfrm>
            <a:off x="5566529" y="5271611"/>
            <a:ext cx="29959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Blog/Updates Section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6529" y="5767149"/>
            <a:ext cx="35581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Optional area for personal reflections, new learnings, or project updates, showcasing continuous growth.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2025-08-24T08:28:15Z</dcterms:created>
  <dcterms:modified xsi:type="dcterms:W3CDTF">2025-08-24T08:28:15Z</dcterms:modified>
</cp:coreProperties>
</file>